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CF1AC-3B84-4C6B-BA04-463F4B4D9D1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4714A-D13C-42C2-99DE-6BE1E29AC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91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714A-D13C-42C2-99DE-6BE1E29AC2E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66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177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31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48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07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00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28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2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028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95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0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BCC5-D947-4503-B94E-44F4E5654372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62290-2B40-46B4-A879-B8F90B7B0C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40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15015" y="439673"/>
            <a:ext cx="2782955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持购销合同、合法使用证明向学院提交申请并用印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62938" y="2722190"/>
            <a:ext cx="2146742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学院</a:t>
            </a:r>
            <a:r>
              <a:rPr lang="zh-CN" altLang="en-US" dirty="0" smtClean="0"/>
              <a:t>审批（系统中）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162938" y="3400464"/>
            <a:ext cx="2146742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实设处</a:t>
            </a:r>
            <a:r>
              <a:rPr lang="zh-CN" altLang="en-US" dirty="0" smtClean="0"/>
              <a:t>审核</a:t>
            </a:r>
            <a:r>
              <a:rPr lang="en-US" altLang="zh-CN" dirty="0" smtClean="0"/>
              <a:t>(</a:t>
            </a:r>
            <a:r>
              <a:rPr lang="zh-CN" altLang="en-US" dirty="0" smtClean="0"/>
              <a:t>系统中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67751" y="1466686"/>
            <a:ext cx="3737113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登录“实验室安全管理系统”</a:t>
            </a:r>
            <a:r>
              <a:rPr lang="en-US" altLang="zh-CN" dirty="0"/>
              <a:t> http://labsafe.hit.edu.cn/lmsmini/default.html</a:t>
            </a:r>
            <a:r>
              <a:rPr lang="zh-CN" altLang="en-US" dirty="0" smtClean="0"/>
              <a:t>提交申请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1336063" y="4097771"/>
            <a:ext cx="180049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向供应商提供“购买备案证明”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1336063" y="5131967"/>
            <a:ext cx="1800492" cy="3661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验收入库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904466" y="5905513"/>
            <a:ext cx="266368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“实验室安全管理系统”上传“购买备案证明”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2206492" y="1078242"/>
            <a:ext cx="1" cy="348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6" idx="2"/>
            <a:endCxn id="7" idx="0"/>
          </p:cNvCxnSpPr>
          <p:nvPr/>
        </p:nvCxnSpPr>
        <p:spPr>
          <a:xfrm>
            <a:off x="2236308" y="2390016"/>
            <a:ext cx="1" cy="332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2236309" y="3091522"/>
            <a:ext cx="0" cy="308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2236309" y="3769796"/>
            <a:ext cx="0" cy="327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236309" y="4754953"/>
            <a:ext cx="0" cy="36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2236308" y="5498130"/>
            <a:ext cx="2" cy="396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对象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054514"/>
              </p:ext>
            </p:extLst>
          </p:nvPr>
        </p:nvGraphicFramePr>
        <p:xfrm>
          <a:off x="4142207" y="769771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Document" showAsIcon="1" r:id="rId4" imgW="914400" imgH="787320" progId="Word.Document.8">
                  <p:embed/>
                </p:oleObj>
              </mc:Choice>
              <mc:Fallback>
                <p:oleObj name="Document" showAsIcon="1" r:id="rId4" imgW="914400" imgH="78732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2207" y="769771"/>
                        <a:ext cx="914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对象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65987"/>
              </p:ext>
            </p:extLst>
          </p:nvPr>
        </p:nvGraphicFramePr>
        <p:xfrm>
          <a:off x="10008085" y="593902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Document" showAsIcon="1" r:id="rId6" imgW="914400" imgH="787320" progId="Word.Document.8">
                  <p:embed/>
                </p:oleObj>
              </mc:Choice>
              <mc:Fallback>
                <p:oleObj name="Document" showAsIcon="1" r:id="rId6" imgW="914400" imgH="78732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008085" y="593902"/>
                        <a:ext cx="914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文本框 51"/>
          <p:cNvSpPr txBox="1"/>
          <p:nvPr/>
        </p:nvSpPr>
        <p:spPr>
          <a:xfrm>
            <a:off x="959999" y="9204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易制毒化学品采购流程</a:t>
            </a:r>
            <a:endParaRPr lang="zh-CN" altLang="en-US" dirty="0"/>
          </a:p>
        </p:txBody>
      </p:sp>
      <p:sp>
        <p:nvSpPr>
          <p:cNvPr id="53" name="文本框 52"/>
          <p:cNvSpPr txBox="1"/>
          <p:nvPr/>
        </p:nvSpPr>
        <p:spPr>
          <a:xfrm>
            <a:off x="5701133" y="627612"/>
            <a:ext cx="4119626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持购销合同、合法使用证明、易制爆购销备案登记表向学院提交申请并用印</a:t>
            </a:r>
            <a:endParaRPr lang="zh-CN" altLang="en-US" dirty="0"/>
          </a:p>
        </p:txBody>
      </p:sp>
      <p:sp>
        <p:nvSpPr>
          <p:cNvPr id="54" name="文本框 53"/>
          <p:cNvSpPr txBox="1"/>
          <p:nvPr/>
        </p:nvSpPr>
        <p:spPr>
          <a:xfrm>
            <a:off x="6795495" y="3072598"/>
            <a:ext cx="2139331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学院</a:t>
            </a:r>
            <a:r>
              <a:rPr lang="zh-CN" altLang="en-US" dirty="0" smtClean="0"/>
              <a:t>审批（系统中）</a:t>
            </a:r>
            <a:endParaRPr lang="zh-CN" altLang="en-US" dirty="0"/>
          </a:p>
        </p:txBody>
      </p:sp>
      <p:sp>
        <p:nvSpPr>
          <p:cNvPr id="55" name="文本框 54"/>
          <p:cNvSpPr txBox="1"/>
          <p:nvPr/>
        </p:nvSpPr>
        <p:spPr>
          <a:xfrm>
            <a:off x="6660822" y="3884844"/>
            <a:ext cx="2388796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实设处</a:t>
            </a:r>
            <a:r>
              <a:rPr lang="zh-CN" altLang="en-US" dirty="0" smtClean="0"/>
              <a:t>审核（系统中）</a:t>
            </a:r>
            <a:endParaRPr lang="zh-CN" altLang="en-US" dirty="0"/>
          </a:p>
        </p:txBody>
      </p:sp>
      <p:sp>
        <p:nvSpPr>
          <p:cNvPr id="56" name="文本框 55"/>
          <p:cNvSpPr txBox="1"/>
          <p:nvPr/>
        </p:nvSpPr>
        <p:spPr>
          <a:xfrm>
            <a:off x="5849481" y="1706354"/>
            <a:ext cx="4114793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登录“实验室安全管理系统”</a:t>
            </a:r>
            <a:r>
              <a:rPr lang="en-US" altLang="zh-CN" dirty="0"/>
              <a:t> http://labsafe.hit.edu.cn/lmsmini/default.html</a:t>
            </a:r>
            <a:r>
              <a:rPr lang="zh-CN" altLang="en-US" dirty="0" smtClean="0"/>
              <a:t>提交申请</a:t>
            </a:r>
            <a:endParaRPr lang="zh-CN" altLang="en-US" dirty="0"/>
          </a:p>
        </p:txBody>
      </p:sp>
      <p:sp>
        <p:nvSpPr>
          <p:cNvPr id="58" name="文本框 57"/>
          <p:cNvSpPr txBox="1"/>
          <p:nvPr/>
        </p:nvSpPr>
        <p:spPr>
          <a:xfrm>
            <a:off x="6964915" y="4744102"/>
            <a:ext cx="1800492" cy="3661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验收入库</a:t>
            </a:r>
            <a:endParaRPr lang="zh-CN" altLang="en-US" dirty="0"/>
          </a:p>
        </p:txBody>
      </p:sp>
      <p:cxnSp>
        <p:nvCxnSpPr>
          <p:cNvPr id="60" name="直接箭头连接符 59"/>
          <p:cNvCxnSpPr/>
          <p:nvPr/>
        </p:nvCxnSpPr>
        <p:spPr>
          <a:xfrm flipH="1">
            <a:off x="7855221" y="1330032"/>
            <a:ext cx="1" cy="348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>
            <a:off x="7855220" y="2709196"/>
            <a:ext cx="0" cy="348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7855221" y="3476934"/>
            <a:ext cx="0" cy="36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7855221" y="4358061"/>
            <a:ext cx="0" cy="36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本框 65"/>
          <p:cNvSpPr txBox="1"/>
          <p:nvPr/>
        </p:nvSpPr>
        <p:spPr>
          <a:xfrm>
            <a:off x="6608726" y="224570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易制爆化学品采购流程</a:t>
            </a:r>
            <a:endParaRPr lang="zh-CN" altLang="en-US" dirty="0"/>
          </a:p>
        </p:txBody>
      </p:sp>
      <p:graphicFrame>
        <p:nvGraphicFramePr>
          <p:cNvPr id="67" name="对象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935635"/>
              </p:ext>
            </p:extLst>
          </p:nvPr>
        </p:nvGraphicFramePr>
        <p:xfrm>
          <a:off x="4228037" y="2946540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文档" showAsIcon="1" r:id="rId8" imgW="914400" imgH="787320" progId="Word.Document.12">
                  <p:embed/>
                </p:oleObj>
              </mc:Choice>
              <mc:Fallback>
                <p:oleObj name="文档" showAsIcon="1" r:id="rId8" imgW="914400" imgH="7873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28037" y="2946540"/>
                        <a:ext cx="914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对象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130540"/>
              </p:ext>
            </p:extLst>
          </p:nvPr>
        </p:nvGraphicFramePr>
        <p:xfrm>
          <a:off x="4228037" y="1557171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文档" showAsIcon="1" r:id="rId10" imgW="914400" imgH="787320" progId="Word.Document.12">
                  <p:embed/>
                </p:oleObj>
              </mc:Choice>
              <mc:Fallback>
                <p:oleObj name="文档" showAsIcon="1" r:id="rId10" imgW="914400" imgH="7873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28037" y="1557171"/>
                        <a:ext cx="914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495055"/>
              </p:ext>
            </p:extLst>
          </p:nvPr>
        </p:nvGraphicFramePr>
        <p:xfrm>
          <a:off x="4228037" y="4335909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文档" showAsIcon="1" r:id="rId12" imgW="914400" imgH="787320" progId="Word.Document.12">
                  <p:embed/>
                </p:oleObj>
              </mc:Choice>
              <mc:Fallback>
                <p:oleObj name="文档" showAsIcon="1" r:id="rId12" imgW="914400" imgH="7873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28037" y="4335909"/>
                        <a:ext cx="914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68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101</Words>
  <Application>Microsoft Office PowerPoint</Application>
  <PresentationFormat>宽屏</PresentationFormat>
  <Paragraphs>15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Microsoft Word 97 - 2003 文档</vt:lpstr>
      <vt:lpstr>Microsoft Word 文档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24</cp:revision>
  <dcterms:created xsi:type="dcterms:W3CDTF">2022-05-20T03:32:11Z</dcterms:created>
  <dcterms:modified xsi:type="dcterms:W3CDTF">2022-05-20T08:39:57Z</dcterms:modified>
</cp:coreProperties>
</file>